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85" r:id="rId4"/>
    <p:sldId id="277" r:id="rId5"/>
    <p:sldId id="269" r:id="rId6"/>
    <p:sldId id="283" r:id="rId7"/>
    <p:sldId id="282" r:id="rId8"/>
    <p:sldId id="275" r:id="rId9"/>
    <p:sldId id="284" r:id="rId10"/>
    <p:sldId id="263" r:id="rId11"/>
    <p:sldId id="272" r:id="rId12"/>
    <p:sldId id="281" r:id="rId13"/>
    <p:sldId id="257" r:id="rId14"/>
    <p:sldId id="258" r:id="rId15"/>
    <p:sldId id="279" r:id="rId16"/>
    <p:sldId id="260" r:id="rId17"/>
    <p:sldId id="261" r:id="rId18"/>
    <p:sldId id="264" r:id="rId19"/>
    <p:sldId id="262" r:id="rId20"/>
    <p:sldId id="265" r:id="rId21"/>
    <p:sldId id="267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8FF"/>
    <a:srgbClr val="0066FF"/>
    <a:srgbClr val="FF00FF"/>
    <a:srgbClr val="FF6600"/>
    <a:srgbClr val="00FF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55B0CC-18E5-4DF3-A478-2604AD8A2ECF}" v="4" dt="2023-01-28T20:34:00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8C18A5-679E-4D5B-9CD4-9F39858D753E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C5360E8-B16B-44CC-B317-2650225A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18A5-679E-4D5B-9CD4-9F39858D753E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8-B16B-44CC-B317-2650225A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18A5-679E-4D5B-9CD4-9F39858D753E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8-B16B-44CC-B317-2650225A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8C18A5-679E-4D5B-9CD4-9F39858D753E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5360E8-B16B-44CC-B317-2650225A43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8C18A5-679E-4D5B-9CD4-9F39858D753E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C5360E8-B16B-44CC-B317-2650225A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18A5-679E-4D5B-9CD4-9F39858D753E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8-B16B-44CC-B317-2650225A43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18A5-679E-4D5B-9CD4-9F39858D753E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8-B16B-44CC-B317-2650225A43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8C18A5-679E-4D5B-9CD4-9F39858D753E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5360E8-B16B-44CC-B317-2650225A43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18A5-679E-4D5B-9CD4-9F39858D753E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360E8-B16B-44CC-B317-2650225A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8C18A5-679E-4D5B-9CD4-9F39858D753E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C5360E8-B16B-44CC-B317-2650225A43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8C18A5-679E-4D5B-9CD4-9F39858D753E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C5360E8-B16B-44CC-B317-2650225A43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8C18A5-679E-4D5B-9CD4-9F39858D753E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5360E8-B16B-44CC-B317-2650225A43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lein.ffanow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Klein FFA Show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705600" cy="1371600"/>
          </a:xfrm>
        </p:spPr>
        <p:txBody>
          <a:bodyPr>
            <a:normAutofit/>
          </a:bodyPr>
          <a:lstStyle/>
          <a:p>
            <a:r>
              <a:rPr lang="en-US" sz="2000" dirty="0"/>
              <a:t>Show Schedule &amp; Important Dates/Information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0" y="430313"/>
            <a:ext cx="3886200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b="1" dirty="0">
                <a:solidFill>
                  <a:srgbClr val="3788FF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Ag Teacher Contact Info:</a:t>
            </a:r>
            <a:br>
              <a:rPr lang="en-US" b="1" dirty="0">
                <a:solidFill>
                  <a:srgbClr val="3788FF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b="1" dirty="0">
                <a:solidFill>
                  <a:srgbClr val="3788FF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Mrs. Brummond (281) 705-2479</a:t>
            </a:r>
          </a:p>
          <a:p>
            <a:pPr algn="r"/>
            <a:r>
              <a:rPr lang="en-US" b="1" dirty="0">
                <a:solidFill>
                  <a:srgbClr val="3788FF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Mr. Brummond (281) 705-2482</a:t>
            </a:r>
          </a:p>
          <a:p>
            <a:pPr algn="r"/>
            <a:r>
              <a:rPr lang="en-US" b="1" dirty="0">
                <a:solidFill>
                  <a:srgbClr val="3788FF"/>
                </a:solidFill>
                <a:latin typeface="Batang"/>
                <a:ea typeface="Batang"/>
              </a:rPr>
              <a:t>Mr. Bill (832) 771-3978</a:t>
            </a:r>
            <a:endParaRPr lang="en-US" b="1" dirty="0">
              <a:solidFill>
                <a:srgbClr val="3788FF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r"/>
            <a:r>
              <a:rPr lang="en-US" b="1" dirty="0">
                <a:solidFill>
                  <a:srgbClr val="3788FF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Mr. Spence (713) 201-6448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Monday Feb. 5</a:t>
            </a:r>
            <a:r>
              <a:rPr lang="en-US" sz="6000" baseline="30000" dirty="0"/>
              <a:t>th</a:t>
            </a:r>
            <a:r>
              <a:rPr lang="en-US" sz="6000" dirty="0"/>
              <a:t>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6:00 pm- </a:t>
            </a:r>
            <a:r>
              <a:rPr lang="en-US" sz="2800" b="1" u="sng" dirty="0">
                <a:solidFill>
                  <a:srgbClr val="FF0000"/>
                </a:solidFill>
              </a:rPr>
              <a:t>Committee members help set up show and move in tack</a:t>
            </a:r>
            <a:endParaRPr lang="en-US" sz="2400" dirty="0"/>
          </a:p>
          <a:p>
            <a:pPr marL="365760" lvl="1" indent="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Autofit/>
          </a:bodyPr>
          <a:lstStyle/>
          <a:p>
            <a:r>
              <a:rPr lang="en-US" sz="5400" dirty="0"/>
              <a:t>Tuesday Feb. 6</a:t>
            </a:r>
            <a:r>
              <a:rPr lang="en-US" sz="5400" baseline="30000" dirty="0"/>
              <a:t>th</a:t>
            </a:r>
            <a:r>
              <a:rPr lang="en-US" sz="5400" dirty="0"/>
              <a:t>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305800" cy="6019800"/>
          </a:xfrm>
        </p:spPr>
        <p:txBody>
          <a:bodyPr>
            <a:noAutofit/>
          </a:bodyPr>
          <a:lstStyle/>
          <a:p>
            <a:r>
              <a:rPr lang="en-US" b="1" dirty="0"/>
              <a:t>8:00 - 10:00am: </a:t>
            </a:r>
            <a:r>
              <a:rPr lang="en-US" dirty="0"/>
              <a:t>Breeding Poultry, Breeding &amp; Fryer Rabbit Check-In</a:t>
            </a:r>
          </a:p>
          <a:p>
            <a:pPr lvl="1"/>
            <a:r>
              <a:rPr lang="en-US" sz="2400" dirty="0"/>
              <a:t>Bring all breeding rabbits in boxes/cages they can stay in until they show </a:t>
            </a:r>
          </a:p>
          <a:p>
            <a:pPr lvl="1"/>
            <a:r>
              <a:rPr lang="en-US" sz="2400" dirty="0"/>
              <a:t>Fryer rabbits find Mrs. B then check in your rabbits and find their pen.</a:t>
            </a:r>
          </a:p>
          <a:p>
            <a:r>
              <a:rPr lang="en-US" b="1" dirty="0"/>
              <a:t>10:30am: </a:t>
            </a:r>
            <a:r>
              <a:rPr lang="en-US" dirty="0"/>
              <a:t>Breeding Poultry Show(Barn); Breeding Rabbit Show(Arena)</a:t>
            </a:r>
          </a:p>
          <a:p>
            <a:pPr lvl="1"/>
            <a:r>
              <a:rPr lang="en-US" sz="2400" dirty="0"/>
              <a:t>Fryer Rabbits Show follows Breeding Rabbit Show</a:t>
            </a:r>
          </a:p>
          <a:p>
            <a:pPr lvl="1"/>
            <a:r>
              <a:rPr lang="en-US" sz="2400" dirty="0"/>
              <a:t>(Be in official Dress for Rabbit shows only)</a:t>
            </a:r>
          </a:p>
          <a:p>
            <a:r>
              <a:rPr lang="en-US" b="1" dirty="0"/>
              <a:t>10:00am – 12:00pm: </a:t>
            </a:r>
            <a:r>
              <a:rPr lang="en-US" dirty="0"/>
              <a:t>Ag Mechanics Check-In</a:t>
            </a:r>
          </a:p>
          <a:p>
            <a:r>
              <a:rPr lang="en-US" b="1" dirty="0"/>
              <a:t>1:00pm: </a:t>
            </a:r>
            <a:r>
              <a:rPr lang="en-US" dirty="0"/>
              <a:t>Ag Mechanics Show</a:t>
            </a:r>
          </a:p>
          <a:p>
            <a:r>
              <a:rPr lang="en-US" b="1" dirty="0"/>
              <a:t>1:00pm – 5:00pm: </a:t>
            </a:r>
            <a:r>
              <a:rPr lang="en-US" dirty="0"/>
              <a:t>Ag Science Fair and Photography Check-In</a:t>
            </a:r>
          </a:p>
        </p:txBody>
      </p:sp>
    </p:spTree>
    <p:extLst>
      <p:ext uri="{BB962C8B-B14F-4D97-AF65-F5344CB8AC3E}">
        <p14:creationId xmlns:p14="http://schemas.microsoft.com/office/powerpoint/2010/main" val="4029917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Autofit/>
          </a:bodyPr>
          <a:lstStyle/>
          <a:p>
            <a:r>
              <a:rPr lang="en-US" sz="4800" dirty="0"/>
              <a:t>Tuesday Feb. 6</a:t>
            </a:r>
            <a:r>
              <a:rPr lang="en-US" sz="4800" baseline="30000" dirty="0"/>
              <a:t>th</a:t>
            </a:r>
            <a:r>
              <a:rPr lang="en-US" sz="4800" dirty="0"/>
              <a:t> cont.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0772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Clean up around all areas </a:t>
            </a:r>
            <a:r>
              <a:rPr lang="en-US" b="1" dirty="0"/>
              <a:t>before you leave </a:t>
            </a:r>
            <a:r>
              <a:rPr lang="en-US" dirty="0"/>
              <a:t>for the evening. (Pick up trash and sweep all floors and organize all storage pens)</a:t>
            </a:r>
          </a:p>
          <a:p>
            <a:r>
              <a:rPr lang="en-US" dirty="0"/>
              <a:t>If you are Grand or Reserve Breeding Poultry, Breeding Rabbit, or Fryer Rabbit make sure you take  a picture with animal/ sponsor at backdrop</a:t>
            </a:r>
          </a:p>
          <a:p>
            <a:r>
              <a:rPr lang="en-US" dirty="0"/>
              <a:t>Breeding Rabbits and Breeding Poultry go home after show</a:t>
            </a:r>
          </a:p>
          <a:p>
            <a:r>
              <a:rPr lang="en-US" dirty="0"/>
              <a:t>Leave 1 fryer rabbit in pens at the show barn. (Only leave 1 fryer with food and water take others home)</a:t>
            </a:r>
          </a:p>
        </p:txBody>
      </p:sp>
    </p:spTree>
    <p:extLst>
      <p:ext uri="{BB962C8B-B14F-4D97-AF65-F5344CB8AC3E}">
        <p14:creationId xmlns:p14="http://schemas.microsoft.com/office/powerpoint/2010/main" val="2472286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Autofit/>
          </a:bodyPr>
          <a:lstStyle/>
          <a:p>
            <a:r>
              <a:rPr lang="en-US" sz="5400" dirty="0"/>
              <a:t>Wednesday Feb. 7</a:t>
            </a:r>
            <a:r>
              <a:rPr lang="en-US" sz="5400" baseline="30000" dirty="0"/>
              <a:t>th</a:t>
            </a:r>
            <a:r>
              <a:rPr lang="en-US" sz="5400" dirty="0"/>
              <a:t>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077200" cy="6019800"/>
          </a:xfrm>
        </p:spPr>
        <p:txBody>
          <a:bodyPr>
            <a:noAutofit/>
          </a:bodyPr>
          <a:lstStyle/>
          <a:p>
            <a:r>
              <a:rPr lang="en-US" b="1" dirty="0"/>
              <a:t>Lambs and Goats need to be loaded on the goose neck trailer that will be at the farm that morning! Before 6:00am!</a:t>
            </a:r>
          </a:p>
          <a:p>
            <a:r>
              <a:rPr lang="en-US" b="1" dirty="0"/>
              <a:t>8:00am: </a:t>
            </a:r>
            <a:r>
              <a:rPr lang="en-US" dirty="0"/>
              <a:t>Photography Competition (Closed to public)</a:t>
            </a:r>
          </a:p>
          <a:p>
            <a:r>
              <a:rPr lang="en-US" b="1" dirty="0"/>
              <a:t>1:00pm:</a:t>
            </a:r>
            <a:r>
              <a:rPr lang="en-US" dirty="0"/>
              <a:t> Ag Science Fair Judging (Closed to public)</a:t>
            </a:r>
          </a:p>
          <a:p>
            <a:r>
              <a:rPr lang="en-US" b="1" dirty="0"/>
              <a:t>1:00 – 5:00pm: </a:t>
            </a:r>
            <a:r>
              <a:rPr lang="en-US" dirty="0"/>
              <a:t>Large Animal Move-In </a:t>
            </a:r>
          </a:p>
          <a:p>
            <a:pPr lvl="1"/>
            <a:r>
              <a:rPr lang="en-US" sz="2400" dirty="0"/>
              <a:t>Ag Teachers Will Do This For Animals On Farm!</a:t>
            </a:r>
          </a:p>
          <a:p>
            <a:r>
              <a:rPr lang="en-US" b="1" dirty="0"/>
              <a:t>3:00 – 5:30pm: </a:t>
            </a:r>
            <a:r>
              <a:rPr lang="en-US" dirty="0"/>
              <a:t>Horticulture Check-In</a:t>
            </a:r>
          </a:p>
          <a:p>
            <a:r>
              <a:rPr lang="en-US" b="1" dirty="0"/>
              <a:t>6:00pm</a:t>
            </a:r>
            <a:r>
              <a:rPr lang="en-US" dirty="0"/>
              <a:t> – Large Animal Check-In/Weigh-In</a:t>
            </a:r>
          </a:p>
          <a:p>
            <a:r>
              <a:rPr lang="en-US" dirty="0"/>
              <a:t>Clean up around all areas </a:t>
            </a:r>
            <a:r>
              <a:rPr lang="en-US" b="1" dirty="0"/>
              <a:t>before you leave </a:t>
            </a:r>
            <a:r>
              <a:rPr lang="en-US" dirty="0"/>
              <a:t>for the evening. (Pick up trash and sweep all floors and organize all storage pens)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Thursday Feb. 8</a:t>
            </a:r>
            <a:r>
              <a:rPr lang="en-US" sz="6000" baseline="30000" dirty="0"/>
              <a:t>th</a:t>
            </a:r>
            <a:r>
              <a:rPr lang="en-US" sz="6000" dirty="0"/>
              <a:t>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486400"/>
          </a:xfrm>
        </p:spPr>
        <p:txBody>
          <a:bodyPr>
            <a:normAutofit/>
          </a:bodyPr>
          <a:lstStyle/>
          <a:p>
            <a:r>
              <a:rPr lang="en-US" b="1" dirty="0"/>
              <a:t>6:00am: </a:t>
            </a:r>
            <a:r>
              <a:rPr lang="en-US" dirty="0"/>
              <a:t>Breeding Heifer Move-In</a:t>
            </a:r>
          </a:p>
          <a:p>
            <a:r>
              <a:rPr lang="en-US" b="1" dirty="0"/>
              <a:t>7:00 – 8:00am: </a:t>
            </a:r>
            <a:r>
              <a:rPr lang="en-US" dirty="0"/>
              <a:t>Vegetable Check-In</a:t>
            </a:r>
          </a:p>
          <a:p>
            <a:r>
              <a:rPr lang="en-US" b="1" dirty="0"/>
              <a:t>8:00am: </a:t>
            </a:r>
            <a:r>
              <a:rPr lang="en-US" dirty="0"/>
              <a:t>Horticulture Competition (Closed to public)</a:t>
            </a:r>
          </a:p>
          <a:p>
            <a:r>
              <a:rPr lang="en-US" b="1" dirty="0"/>
              <a:t>9:00am: </a:t>
            </a:r>
            <a:r>
              <a:rPr lang="en-US" dirty="0"/>
              <a:t>Swine Show</a:t>
            </a:r>
          </a:p>
          <a:p>
            <a:r>
              <a:rPr lang="en-US" b="1" dirty="0"/>
              <a:t>2:00pm: </a:t>
            </a:r>
            <a:r>
              <a:rPr lang="en-US" dirty="0"/>
              <a:t>Goat Show</a:t>
            </a:r>
          </a:p>
          <a:p>
            <a:r>
              <a:rPr lang="en-US" b="1" dirty="0"/>
              <a:t>5:00pm: </a:t>
            </a:r>
            <a:r>
              <a:rPr lang="en-US" dirty="0"/>
              <a:t>Heifer Show</a:t>
            </a:r>
          </a:p>
          <a:p>
            <a:pPr lvl="1"/>
            <a:r>
              <a:rPr lang="en-US" sz="2400" dirty="0"/>
              <a:t>Heifers will move out following show</a:t>
            </a:r>
          </a:p>
          <a:p>
            <a:r>
              <a:rPr lang="en-US" dirty="0"/>
              <a:t>Clean up around all areas </a:t>
            </a:r>
            <a:r>
              <a:rPr lang="en-US" b="1" dirty="0"/>
              <a:t>before you leave </a:t>
            </a:r>
            <a:r>
              <a:rPr lang="en-US" dirty="0"/>
              <a:t>for the evening. (Pick up trash and sweep all floors and organize all storage pens)</a:t>
            </a:r>
          </a:p>
          <a:p>
            <a:endParaRPr lang="en-US" sz="27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Friday Feb. 9</a:t>
            </a:r>
            <a:r>
              <a:rPr lang="en-US" sz="6000" baseline="30000" dirty="0"/>
              <a:t>th</a:t>
            </a:r>
            <a:r>
              <a:rPr lang="en-US" sz="6000" dirty="0"/>
              <a:t>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7:30am: </a:t>
            </a:r>
            <a:r>
              <a:rPr lang="en-US" dirty="0"/>
              <a:t>Floral Design Check-In</a:t>
            </a:r>
          </a:p>
          <a:p>
            <a:r>
              <a:rPr lang="en-US" b="1" dirty="0"/>
              <a:t>8:00am: </a:t>
            </a:r>
            <a:r>
              <a:rPr lang="en-US" dirty="0"/>
              <a:t>Floral Design Competition</a:t>
            </a:r>
          </a:p>
          <a:p>
            <a:r>
              <a:rPr lang="en-US" b="1" dirty="0"/>
              <a:t>9:30am: </a:t>
            </a:r>
            <a:r>
              <a:rPr lang="en-US" dirty="0"/>
              <a:t>Poultry Show</a:t>
            </a:r>
          </a:p>
          <a:p>
            <a:pPr lvl="1"/>
            <a:r>
              <a:rPr lang="en-US" dirty="0"/>
              <a:t>Broilers will show first followed by Turkeys </a:t>
            </a:r>
          </a:p>
          <a:p>
            <a:r>
              <a:rPr lang="en-US" b="1" dirty="0"/>
              <a:t>12:00pm: </a:t>
            </a:r>
            <a:r>
              <a:rPr lang="en-US" dirty="0"/>
              <a:t>Lamb Show</a:t>
            </a:r>
          </a:p>
          <a:p>
            <a:r>
              <a:rPr lang="en-US" b="1" dirty="0"/>
              <a:t>2:00pm: </a:t>
            </a:r>
            <a:r>
              <a:rPr lang="en-US" dirty="0"/>
              <a:t>Steer Show</a:t>
            </a:r>
          </a:p>
          <a:p>
            <a:r>
              <a:rPr lang="en-US" b="1" dirty="0"/>
              <a:t>5:00pm: </a:t>
            </a:r>
            <a:r>
              <a:rPr lang="en-US" dirty="0"/>
              <a:t>Auction Meeting</a:t>
            </a:r>
          </a:p>
          <a:p>
            <a:pPr lvl="1"/>
            <a:r>
              <a:rPr lang="en-US" dirty="0"/>
              <a:t>If you made auction with your project, you MUST attend the Auction Meeting.</a:t>
            </a:r>
          </a:p>
          <a:p>
            <a:r>
              <a:rPr lang="en-US" dirty="0"/>
              <a:t>Following the Steer Show, we will be breaking down the show arena to setup for auction. All students are encouraged to stay and help. </a:t>
            </a:r>
          </a:p>
          <a:p>
            <a:r>
              <a:rPr lang="en-US" dirty="0"/>
              <a:t>Clean up around all areas </a:t>
            </a:r>
            <a:r>
              <a:rPr lang="en-US" b="1" dirty="0"/>
              <a:t>before you leave </a:t>
            </a:r>
            <a:r>
              <a:rPr lang="en-US" dirty="0"/>
              <a:t>for the evening. (Pick up trash and sweep all floors and organize all storage pens)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32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Saturday Feb. 11</a:t>
            </a:r>
            <a:r>
              <a:rPr lang="en-US" sz="6000" baseline="30000" dirty="0"/>
              <a:t>th</a:t>
            </a:r>
            <a:r>
              <a:rPr lang="en-US" sz="60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924800" cy="5638800"/>
          </a:xfrm>
        </p:spPr>
        <p:txBody>
          <a:bodyPr>
            <a:noAutofit/>
          </a:bodyPr>
          <a:lstStyle/>
          <a:p>
            <a:r>
              <a:rPr lang="en-US" sz="2000" b="1" dirty="0"/>
              <a:t>8:00am: </a:t>
            </a:r>
            <a:r>
              <a:rPr lang="en-US" sz="2000" dirty="0"/>
              <a:t>Tent/Freezer Sale</a:t>
            </a:r>
          </a:p>
          <a:p>
            <a:pPr lvl="1"/>
            <a:r>
              <a:rPr lang="en-US" sz="2000" dirty="0"/>
              <a:t>If you are </a:t>
            </a:r>
            <a:r>
              <a:rPr lang="en-US" sz="2000" b="1" dirty="0"/>
              <a:t>not</a:t>
            </a:r>
            <a:r>
              <a:rPr lang="en-US" sz="2000" dirty="0"/>
              <a:t> selling your project, tell the tent sale room </a:t>
            </a:r>
            <a:r>
              <a:rPr lang="en-US" sz="2000" u="sng" dirty="0"/>
              <a:t>AND</a:t>
            </a:r>
            <a:r>
              <a:rPr lang="en-US" sz="2000" dirty="0"/>
              <a:t> Mr. Brummond.</a:t>
            </a:r>
          </a:p>
          <a:p>
            <a:r>
              <a:rPr lang="en-US" sz="2000" b="1" dirty="0"/>
              <a:t>9:00 – 10:30am: </a:t>
            </a:r>
            <a:r>
              <a:rPr lang="en-US" sz="2000" dirty="0"/>
              <a:t>If you did not take pictures with Buckle/trophy sponsor you need to take them today.</a:t>
            </a:r>
          </a:p>
          <a:p>
            <a:r>
              <a:rPr lang="en-US" sz="2000" dirty="0"/>
              <a:t>If you won Grand/Reserve/Showmanship bring your trophies, banners and buckles this day for group picture</a:t>
            </a:r>
          </a:p>
          <a:p>
            <a:r>
              <a:rPr lang="en-US" sz="2000" b="1" dirty="0"/>
              <a:t>10:30 – 11:30am: </a:t>
            </a:r>
            <a:r>
              <a:rPr lang="en-US" sz="2000" dirty="0"/>
              <a:t>Chapter Pictures at Large Backdrop</a:t>
            </a:r>
          </a:p>
          <a:p>
            <a:pPr lvl="1"/>
            <a:r>
              <a:rPr lang="en-US" sz="2000" dirty="0"/>
              <a:t>All prize winners please be present for group photo</a:t>
            </a:r>
          </a:p>
          <a:p>
            <a:r>
              <a:rPr lang="en-US" sz="2000" b="1" dirty="0"/>
              <a:t>1:00pm: </a:t>
            </a:r>
            <a:r>
              <a:rPr lang="en-US" sz="2000" dirty="0"/>
              <a:t>Auction</a:t>
            </a:r>
          </a:p>
          <a:p>
            <a:r>
              <a:rPr lang="en-US" sz="2000" dirty="0"/>
              <a:t>When Fryers are sold make sure you know where they are going and take home (Alive or processed)</a:t>
            </a:r>
          </a:p>
          <a:p>
            <a:r>
              <a:rPr lang="en-US" sz="2000" dirty="0"/>
              <a:t>Broilers &amp; Turkeys take them home and get them processed and deliver to the buyer (Make sure you know if they are ground or whole)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Sunday Feb. 11</a:t>
            </a:r>
            <a:r>
              <a:rPr lang="en-US" sz="6000" baseline="30000" dirty="0"/>
              <a:t>th</a:t>
            </a:r>
            <a:r>
              <a:rPr lang="en-US" sz="60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8:00am – </a:t>
            </a:r>
            <a:r>
              <a:rPr lang="en-US" dirty="0"/>
              <a:t> Load Out Of Animals – Processors</a:t>
            </a:r>
          </a:p>
          <a:p>
            <a:r>
              <a:rPr lang="en-US" b="1" dirty="0"/>
              <a:t>10:30-11:30am </a:t>
            </a:r>
            <a:r>
              <a:rPr lang="en-US" dirty="0"/>
              <a:t>– Load out Buyer Pickups</a:t>
            </a:r>
          </a:p>
          <a:p>
            <a:r>
              <a:rPr lang="en-US" b="1" dirty="0"/>
              <a:t>1:00pm</a:t>
            </a:r>
            <a:r>
              <a:rPr lang="en-US" dirty="0"/>
              <a:t> – Farm Committee cleanup 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Wednesday Feb. 21</a:t>
            </a:r>
            <a:r>
              <a:rPr lang="en-US" sz="6000" baseline="30000" dirty="0"/>
              <a:t>st</a:t>
            </a:r>
            <a:r>
              <a:rPr lang="en-US" sz="6000" dirty="0"/>
              <a:t>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05800" cy="4873752"/>
          </a:xfrm>
        </p:spPr>
        <p:txBody>
          <a:bodyPr>
            <a:normAutofit fontScale="85000" lnSpcReduction="10000"/>
          </a:bodyPr>
          <a:lstStyle/>
          <a:p>
            <a:r>
              <a:rPr lang="en-US" sz="5400" b="1" u="sng" dirty="0">
                <a:solidFill>
                  <a:srgbClr val="FF0000"/>
                </a:solidFill>
              </a:rPr>
              <a:t>MANDATORY</a:t>
            </a:r>
            <a:r>
              <a:rPr lang="en-US" sz="5400" b="1" dirty="0"/>
              <a:t> Farm Clean Up 3:30pm till done</a:t>
            </a:r>
          </a:p>
          <a:p>
            <a:r>
              <a:rPr lang="en-US" sz="5400" dirty="0"/>
              <a:t>You will lose </a:t>
            </a:r>
            <a:r>
              <a:rPr lang="en-US" sz="5400" b="1" u="sng" dirty="0"/>
              <a:t>$50 </a:t>
            </a:r>
            <a:r>
              <a:rPr lang="en-US" sz="5400" dirty="0"/>
              <a:t>if late/leave early/absent </a:t>
            </a:r>
          </a:p>
          <a:p>
            <a:r>
              <a:rPr lang="en-US" sz="5400" dirty="0"/>
              <a:t>All pens </a:t>
            </a:r>
            <a:r>
              <a:rPr lang="en-US" sz="5400" u="sng" dirty="0"/>
              <a:t>must</a:t>
            </a:r>
            <a:r>
              <a:rPr lang="en-US" sz="5400" dirty="0"/>
              <a:t> be cleaned </a:t>
            </a:r>
            <a:r>
              <a:rPr lang="en-US" sz="5400" b="1" dirty="0"/>
              <a:t>before</a:t>
            </a:r>
            <a:r>
              <a:rPr lang="en-US" sz="5400" dirty="0"/>
              <a:t> this date or you lose </a:t>
            </a:r>
            <a:r>
              <a:rPr lang="en-US" sz="5400" b="1" u="sng" dirty="0"/>
              <a:t>$25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868362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Friday March 1</a:t>
            </a:r>
            <a:r>
              <a:rPr lang="en-US" sz="6000" baseline="30000" dirty="0"/>
              <a:t>st</a:t>
            </a:r>
            <a:r>
              <a:rPr lang="en-US" sz="6000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696200" cy="5330952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ALL Thank You Letters Due by </a:t>
            </a:r>
            <a:r>
              <a:rPr lang="en-US" sz="3600" b="1" dirty="0"/>
              <a:t>3pm</a:t>
            </a:r>
          </a:p>
          <a:p>
            <a:r>
              <a:rPr lang="en-US" sz="3600" dirty="0"/>
              <a:t>Must be:</a:t>
            </a:r>
          </a:p>
          <a:p>
            <a:pPr lvl="1"/>
            <a:r>
              <a:rPr lang="en-US" sz="3200" dirty="0"/>
              <a:t>In an Envelope</a:t>
            </a:r>
          </a:p>
          <a:p>
            <a:pPr lvl="1"/>
            <a:r>
              <a:rPr lang="en-US" sz="3200" dirty="0"/>
              <a:t>UN-Sealed</a:t>
            </a:r>
          </a:p>
          <a:p>
            <a:pPr lvl="1"/>
            <a:r>
              <a:rPr lang="en-US" sz="3200" dirty="0"/>
              <a:t>Addressed</a:t>
            </a:r>
          </a:p>
          <a:p>
            <a:pPr lvl="1"/>
            <a:r>
              <a:rPr lang="en-US" sz="3200" dirty="0"/>
              <a:t>Stamped</a:t>
            </a:r>
          </a:p>
          <a:p>
            <a:pPr lvl="1"/>
            <a:r>
              <a:rPr lang="en-US" sz="3200" dirty="0"/>
              <a:t>If we read it and do not approve, you </a:t>
            </a:r>
            <a:r>
              <a:rPr lang="en-US" sz="3200" u="sng" dirty="0"/>
              <a:t>will</a:t>
            </a:r>
            <a:r>
              <a:rPr lang="en-US" sz="3200" dirty="0"/>
              <a:t> be required to rewrite it</a:t>
            </a:r>
          </a:p>
          <a:p>
            <a:pPr lvl="1"/>
            <a:r>
              <a:rPr lang="en-US" sz="3200" dirty="0"/>
              <a:t>You will lose </a:t>
            </a:r>
            <a:r>
              <a:rPr lang="en-US" sz="3200" b="1" dirty="0"/>
              <a:t>10% </a:t>
            </a:r>
            <a:r>
              <a:rPr lang="en-US" sz="3200" dirty="0"/>
              <a:t>of your pay check if turned in </a:t>
            </a:r>
            <a:r>
              <a:rPr lang="en-US" sz="3200" u="sng" dirty="0"/>
              <a:t>late</a:t>
            </a:r>
            <a:r>
              <a:rPr lang="en-US" sz="3200" dirty="0"/>
              <a:t> and </a:t>
            </a:r>
            <a:r>
              <a:rPr lang="en-US" sz="3200" b="1" dirty="0"/>
              <a:t>10%</a:t>
            </a:r>
            <a:r>
              <a:rPr lang="en-US" sz="3200" dirty="0"/>
              <a:t> for </a:t>
            </a:r>
            <a:r>
              <a:rPr lang="en-US" sz="3200" u="sng" dirty="0"/>
              <a:t>every week </a:t>
            </a:r>
            <a:r>
              <a:rPr lang="en-US" sz="3200" dirty="0"/>
              <a:t>it is late there after</a:t>
            </a:r>
          </a:p>
          <a:p>
            <a:pPr lvl="1"/>
            <a:endParaRPr lang="en-US" sz="3200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114800" y="1828800"/>
            <a:ext cx="4267200" cy="220980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Student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12345 Klein Road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Spring, TX 77379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Mr. &amp; Mrs. Buyer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91210 FFA Lane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Spring, TX 77379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8575" y="1828800"/>
            <a:ext cx="733425" cy="7797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7467600" cy="1066800"/>
          </a:xfrm>
        </p:spPr>
        <p:txBody>
          <a:bodyPr>
            <a:noAutofit/>
          </a:bodyPr>
          <a:lstStyle/>
          <a:p>
            <a:r>
              <a:rPr lang="en-US" sz="6000" dirty="0"/>
              <a:t>BOOSTER CLUB MINUTE</a:t>
            </a:r>
          </a:p>
        </p:txBody>
      </p:sp>
    </p:spTree>
    <p:extLst>
      <p:ext uri="{BB962C8B-B14F-4D97-AF65-F5344CB8AC3E}">
        <p14:creationId xmlns:p14="http://schemas.microsoft.com/office/powerpoint/2010/main" val="2933398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Herdsman Trophy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>
            <a:noAutofit/>
          </a:bodyPr>
          <a:lstStyle/>
          <a:p>
            <a:r>
              <a:rPr lang="en-US" sz="3200" dirty="0"/>
              <a:t>It is </a:t>
            </a:r>
            <a:r>
              <a:rPr lang="en-US" sz="3200" b="1" u="sng" dirty="0"/>
              <a:t>our</a:t>
            </a:r>
            <a:r>
              <a:rPr lang="en-US" sz="3200" dirty="0"/>
              <a:t> job to keep </a:t>
            </a:r>
            <a:r>
              <a:rPr lang="en-US" sz="3200" b="1" u="sng" dirty="0"/>
              <a:t>our</a:t>
            </a:r>
            <a:r>
              <a:rPr lang="en-US" sz="3200" dirty="0"/>
              <a:t> chapter’s areas clean at all times. Including:</a:t>
            </a:r>
          </a:p>
          <a:p>
            <a:pPr lvl="1"/>
            <a:r>
              <a:rPr lang="en-US" sz="2800" dirty="0"/>
              <a:t>Sweeping up aisles</a:t>
            </a:r>
          </a:p>
          <a:p>
            <a:pPr lvl="1"/>
            <a:r>
              <a:rPr lang="en-US" sz="2800" dirty="0"/>
              <a:t>Picking up shavings and putting them back into pens</a:t>
            </a:r>
          </a:p>
          <a:p>
            <a:pPr lvl="1"/>
            <a:r>
              <a:rPr lang="en-US" sz="2800" dirty="0"/>
              <a:t>Keeping all trash picked up</a:t>
            </a:r>
          </a:p>
          <a:p>
            <a:pPr lvl="1"/>
            <a:r>
              <a:rPr lang="en-US" sz="2800" dirty="0"/>
              <a:t>Keeping all storage and working areas picked up and organized at all times.</a:t>
            </a:r>
          </a:p>
          <a:p>
            <a:pPr lvl="1"/>
            <a:r>
              <a:rPr lang="en-US" sz="2800" dirty="0"/>
              <a:t>We will have brooms/ Shovels locked in each area for you to use</a:t>
            </a:r>
          </a:p>
        </p:txBody>
      </p:sp>
    </p:spTree>
    <p:extLst>
      <p:ext uri="{BB962C8B-B14F-4D97-AF65-F5344CB8AC3E}">
        <p14:creationId xmlns:p14="http://schemas.microsoft.com/office/powerpoint/2010/main" val="823128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/>
              <a:t>Information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7543800" cy="5410200"/>
          </a:xfrm>
        </p:spPr>
        <p:txBody>
          <a:bodyPr>
            <a:normAutofit/>
          </a:bodyPr>
          <a:lstStyle/>
          <a:p>
            <a:r>
              <a:rPr lang="en-US" sz="2800" dirty="0"/>
              <a:t>Read the information papers you have been handed. </a:t>
            </a:r>
          </a:p>
          <a:p>
            <a:r>
              <a:rPr lang="en-US" sz="2800" dirty="0"/>
              <a:t>If you have any questions, please ask a teacher </a:t>
            </a:r>
            <a:r>
              <a:rPr lang="en-US" sz="2800" u="sng" dirty="0"/>
              <a:t>immediately</a:t>
            </a:r>
            <a:r>
              <a:rPr lang="en-US" sz="2800" dirty="0"/>
              <a:t>.</a:t>
            </a:r>
          </a:p>
          <a:p>
            <a:pPr lvl="1"/>
            <a:r>
              <a:rPr lang="en-US" sz="2400" dirty="0"/>
              <a:t>Horticulture, SAEP, Breeding Poultry, Breeding Rabbits, Fryer Rabbits, Floral, Photography, Auction: </a:t>
            </a:r>
            <a:r>
              <a:rPr lang="en-US" sz="2400" b="1" dirty="0"/>
              <a:t>Mrs. Brummond</a:t>
            </a:r>
          </a:p>
          <a:p>
            <a:pPr lvl="1"/>
            <a:r>
              <a:rPr lang="en-US" sz="2400" dirty="0"/>
              <a:t>Goats, Photography, Tent Sale: </a:t>
            </a:r>
            <a:r>
              <a:rPr lang="en-US" sz="2400" b="1" dirty="0"/>
              <a:t>Mr. Brummond</a:t>
            </a:r>
          </a:p>
          <a:p>
            <a:pPr lvl="1"/>
            <a:r>
              <a:rPr lang="en-US" sz="2400" dirty="0"/>
              <a:t>Pigs, Broilers, Turkeys: </a:t>
            </a:r>
            <a:r>
              <a:rPr lang="en-US" sz="2400" b="1" dirty="0"/>
              <a:t>Mr. Bill</a:t>
            </a:r>
          </a:p>
          <a:p>
            <a:pPr lvl="1"/>
            <a:r>
              <a:rPr lang="en-US" sz="2400" dirty="0"/>
              <a:t>Cattle, Ag Mech, Lambs: </a:t>
            </a:r>
            <a:r>
              <a:rPr lang="en-US" sz="2400" b="1" dirty="0"/>
              <a:t>Mr. Spence</a:t>
            </a:r>
          </a:p>
        </p:txBody>
      </p:sp>
    </p:spTree>
    <p:extLst>
      <p:ext uri="{BB962C8B-B14F-4D97-AF65-F5344CB8AC3E}">
        <p14:creationId xmlns:p14="http://schemas.microsoft.com/office/powerpoint/2010/main" val="2086345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871AD-C92A-48D7-8C83-EBE670EDD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2514600"/>
            <a:ext cx="78486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/>
              <a:t>Thank you! </a:t>
            </a:r>
            <a:br>
              <a:rPr lang="en-US" sz="6600" dirty="0"/>
            </a:br>
            <a:r>
              <a:rPr lang="en-US" sz="6600" dirty="0"/>
              <a:t>We look forward to an amazing show!</a:t>
            </a:r>
          </a:p>
        </p:txBody>
      </p:sp>
    </p:spTree>
    <p:extLst>
      <p:ext uri="{BB962C8B-B14F-4D97-AF65-F5344CB8AC3E}">
        <p14:creationId xmlns:p14="http://schemas.microsoft.com/office/powerpoint/2010/main" val="1778180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Official 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FFA Jacket</a:t>
            </a:r>
          </a:p>
          <a:p>
            <a:r>
              <a:rPr lang="en-US" dirty="0"/>
              <a:t>FFA Tie/Scarf</a:t>
            </a:r>
          </a:p>
          <a:p>
            <a:r>
              <a:rPr lang="en-US" dirty="0"/>
              <a:t>White Collared Shirt</a:t>
            </a:r>
          </a:p>
          <a:p>
            <a:r>
              <a:rPr lang="en-US" dirty="0"/>
              <a:t>Black Pants/Jeans</a:t>
            </a:r>
          </a:p>
          <a:p>
            <a:r>
              <a:rPr lang="en-US" dirty="0"/>
              <a:t>Black Belt</a:t>
            </a:r>
          </a:p>
          <a:p>
            <a:r>
              <a:rPr lang="en-US" dirty="0"/>
              <a:t>Black Shoes/Boots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NO hats at </a:t>
            </a:r>
            <a:r>
              <a:rPr lang="en-US" u="sng" dirty="0"/>
              <a:t>any</a:t>
            </a:r>
            <a:r>
              <a:rPr lang="en-US" dirty="0"/>
              <a:t> time while in </a:t>
            </a:r>
          </a:p>
          <a:p>
            <a:pPr marL="0" indent="0">
              <a:buNone/>
            </a:pPr>
            <a:r>
              <a:rPr lang="en-US" dirty="0"/>
              <a:t>    official dress!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96" r="27778"/>
          <a:stretch/>
        </p:blipFill>
        <p:spPr>
          <a:xfrm>
            <a:off x="6172200" y="274638"/>
            <a:ext cx="2175933" cy="6317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8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F176E-CB5E-43D2-959A-5849AC9BB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2925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/>
              <a:t>Make sure you are hooked to Klein FFA Remind for updated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80CBA-C96D-447A-B789-34942EEBDA2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84239" y="3352800"/>
            <a:ext cx="7467600" cy="213055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4000" dirty="0"/>
              <a:t>Text @kleinffa23 to 81010</a:t>
            </a:r>
          </a:p>
        </p:txBody>
      </p:sp>
    </p:spTree>
    <p:extLst>
      <p:ext uri="{BB962C8B-B14F-4D97-AF65-F5344CB8AC3E}">
        <p14:creationId xmlns:p14="http://schemas.microsoft.com/office/powerpoint/2010/main" val="3150876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1D0F9-CCC0-4221-BC71-3341EDD4D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dirty="0"/>
              <a:t>Pre-Sale Paperwork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76D8A-EEA2-4C0D-A9A2-F0219F52EBD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/>
          <a:lstStyle/>
          <a:p>
            <a:r>
              <a:rPr lang="en-US" dirty="0"/>
              <a:t>Pre Sale paperwork can be found on the Klein FFA website at </a:t>
            </a:r>
            <a:r>
              <a:rPr lang="en-US" dirty="0">
                <a:hlinkClick r:id="rId2"/>
              </a:rPr>
              <a:t>www.klein.ffanow.org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>
                <a:solidFill>
                  <a:schemeClr val="tx2"/>
                </a:solidFill>
              </a:rPr>
              <a:t>Add – On Forms</a:t>
            </a:r>
          </a:p>
          <a:p>
            <a:r>
              <a:rPr lang="en-US" dirty="0"/>
              <a:t>Can be found at the Klein FFA website also</a:t>
            </a:r>
          </a:p>
          <a:p>
            <a:r>
              <a:rPr lang="en-US" dirty="0"/>
              <a:t>Add on forms can be turned in any time to the teachers or at the show</a:t>
            </a:r>
          </a:p>
        </p:txBody>
      </p:sp>
    </p:spTree>
    <p:extLst>
      <p:ext uri="{BB962C8B-B14F-4D97-AF65-F5344CB8AC3E}">
        <p14:creationId xmlns:p14="http://schemas.microsoft.com/office/powerpoint/2010/main" val="35894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Goat Clipping</a:t>
            </a:r>
            <a:br>
              <a:rPr lang="en-US" sz="6000" dirty="0"/>
            </a:br>
            <a:r>
              <a:rPr lang="en-US" sz="6000" dirty="0"/>
              <a:t>Friday Feb 3</a:t>
            </a:r>
            <a:r>
              <a:rPr lang="en-US" sz="6000" baseline="30000" dirty="0"/>
              <a:t>rd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467600" cy="4492752"/>
          </a:xfrm>
        </p:spPr>
        <p:txBody>
          <a:bodyPr>
            <a:normAutofit/>
          </a:bodyPr>
          <a:lstStyle/>
          <a:p>
            <a:r>
              <a:rPr lang="en-US" b="1" dirty="0"/>
              <a:t>6:00am: </a:t>
            </a:r>
            <a:r>
              <a:rPr lang="en-US" dirty="0"/>
              <a:t>All goats must be fed and loaded onto the trailer </a:t>
            </a:r>
            <a:r>
              <a:rPr lang="en-US" u="sng" dirty="0"/>
              <a:t>BEFORE</a:t>
            </a:r>
            <a:r>
              <a:rPr lang="en-US" dirty="0"/>
              <a:t> this time to be clipped.</a:t>
            </a:r>
          </a:p>
          <a:p>
            <a:pPr lvl="1"/>
            <a:r>
              <a:rPr lang="en-US" sz="2400" dirty="0"/>
              <a:t>Wash and blow dry all goats the day before, or your goat will not be clipped. Do not place socks on goats afterwards. </a:t>
            </a:r>
            <a:endParaRPr lang="en-US" sz="2700" dirty="0"/>
          </a:p>
          <a:p>
            <a:r>
              <a:rPr lang="en-US" dirty="0"/>
              <a:t>Goats will be clipped during school.</a:t>
            </a:r>
          </a:p>
          <a:p>
            <a:r>
              <a:rPr lang="en-US" dirty="0"/>
              <a:t>You must go to the farm after school to help unload goats.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99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23" y="9144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Poultry Culling</a:t>
            </a:r>
            <a:br>
              <a:rPr lang="en-US" sz="6000" dirty="0"/>
            </a:br>
            <a:r>
              <a:rPr lang="en-US" sz="6000" dirty="0"/>
              <a:t>Sunday, Feb 4</a:t>
            </a:r>
            <a:r>
              <a:rPr lang="en-US" sz="6000" baseline="30000" dirty="0"/>
              <a:t>th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1:00pm: </a:t>
            </a:r>
            <a:r>
              <a:rPr lang="en-US" sz="2400" dirty="0"/>
              <a:t>All on-farm turkeys and broilers will be culled. </a:t>
            </a:r>
          </a:p>
          <a:p>
            <a:pPr lvl="1"/>
            <a:r>
              <a:rPr lang="en-US" dirty="0"/>
              <a:t>On-farm Poultry: Meet at 1pm to cull birds. </a:t>
            </a:r>
          </a:p>
          <a:p>
            <a:pPr lvl="2"/>
            <a:r>
              <a:rPr lang="en-US" dirty="0"/>
              <a:t>If you are not at the farm by 1:00pm to help cull other people’s birds, I will </a:t>
            </a:r>
            <a:r>
              <a:rPr lang="en-US" b="1" u="sng" dirty="0"/>
              <a:t>NOT</a:t>
            </a:r>
            <a:r>
              <a:rPr lang="en-US" dirty="0"/>
              <a:t> cull yours. </a:t>
            </a:r>
          </a:p>
          <a:p>
            <a:pPr lvl="1"/>
            <a:r>
              <a:rPr lang="en-US" dirty="0"/>
              <a:t>Off-farm Poultry: You must text Mr. Bill BEFORE 11:00am on Sunday, Feb. 4</a:t>
            </a:r>
            <a:r>
              <a:rPr lang="en-US" baseline="30000" dirty="0"/>
              <a:t>th</a:t>
            </a:r>
            <a:r>
              <a:rPr lang="en-US" dirty="0"/>
              <a:t> to confirm that you want assistance culling your birds. Please be available between 2:00 – 5:00pm.</a:t>
            </a:r>
          </a:p>
          <a:p>
            <a:pPr lvl="2"/>
            <a:r>
              <a:rPr lang="en-US" dirty="0"/>
              <a:t>Please text your name and address to Mr. Bill</a:t>
            </a:r>
          </a:p>
        </p:txBody>
      </p:sp>
    </p:spTree>
    <p:extLst>
      <p:ext uri="{BB962C8B-B14F-4D97-AF65-F5344CB8AC3E}">
        <p14:creationId xmlns:p14="http://schemas.microsoft.com/office/powerpoint/2010/main" val="357367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Steer Clipping</a:t>
            </a:r>
            <a:br>
              <a:rPr lang="en-US" sz="6000" dirty="0"/>
            </a:br>
            <a:r>
              <a:rPr lang="en-US" sz="6000" dirty="0"/>
              <a:t>Sunday Feb 4</a:t>
            </a:r>
            <a:r>
              <a:rPr lang="en-US" sz="6000" baseline="30000" dirty="0"/>
              <a:t>th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7467600" cy="4492752"/>
          </a:xfrm>
        </p:spPr>
        <p:txBody>
          <a:bodyPr>
            <a:normAutofit/>
          </a:bodyPr>
          <a:lstStyle/>
          <a:p>
            <a:r>
              <a:rPr lang="en-US" sz="2700" b="1" dirty="0"/>
              <a:t>1:00pm: </a:t>
            </a:r>
            <a:r>
              <a:rPr lang="en-US" sz="2700" dirty="0"/>
              <a:t>Begin steer clipping</a:t>
            </a:r>
          </a:p>
          <a:p>
            <a:r>
              <a:rPr lang="en-US" sz="2700" dirty="0"/>
              <a:t>All steers must be fed, washed, and dried before this time.</a:t>
            </a:r>
          </a:p>
          <a:p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713100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Lamb Clipping</a:t>
            </a:r>
            <a:br>
              <a:rPr lang="en-US" sz="6000" dirty="0"/>
            </a:br>
            <a:r>
              <a:rPr lang="en-US" sz="6000" dirty="0"/>
              <a:t>Monday Feb 5</a:t>
            </a:r>
            <a:r>
              <a:rPr lang="en-US" sz="6000" baseline="30000" dirty="0"/>
              <a:t>th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467600" cy="4492752"/>
          </a:xfrm>
        </p:spPr>
        <p:txBody>
          <a:bodyPr>
            <a:normAutofit/>
          </a:bodyPr>
          <a:lstStyle/>
          <a:p>
            <a:r>
              <a:rPr lang="en-US" b="1" dirty="0"/>
              <a:t>6:00am: </a:t>
            </a:r>
            <a:r>
              <a:rPr lang="en-US" dirty="0"/>
              <a:t>All lambs must be fed and loaded onto the trailer </a:t>
            </a:r>
            <a:r>
              <a:rPr lang="en-US" u="sng" dirty="0"/>
              <a:t>BEFORE</a:t>
            </a:r>
            <a:r>
              <a:rPr lang="en-US" dirty="0"/>
              <a:t> this time to be clipped.</a:t>
            </a:r>
          </a:p>
          <a:p>
            <a:pPr lvl="1"/>
            <a:r>
              <a:rPr lang="en-US" sz="2400" dirty="0"/>
              <a:t>Wash and blow dry all lambs the day before, or your lamb will not be clipped. Do not place socks on lamb afterwards. </a:t>
            </a:r>
            <a:endParaRPr lang="en-US" sz="2700" dirty="0"/>
          </a:p>
          <a:p>
            <a:r>
              <a:rPr lang="en-US" dirty="0"/>
              <a:t>Lambs will be clipped during school.</a:t>
            </a:r>
          </a:p>
          <a:p>
            <a:r>
              <a:rPr lang="en-US" dirty="0"/>
              <a:t>You must go to the farm after school to help unload lambs.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72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1140</TotalTime>
  <Words>1324</Words>
  <Application>Microsoft Office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Batang</vt:lpstr>
      <vt:lpstr>Arial</vt:lpstr>
      <vt:lpstr>Calibri</vt:lpstr>
      <vt:lpstr>Century Schoolbook</vt:lpstr>
      <vt:lpstr>Wingdings</vt:lpstr>
      <vt:lpstr>Wingdings 2</vt:lpstr>
      <vt:lpstr>Oriel</vt:lpstr>
      <vt:lpstr>Klein FFA Show Meeting</vt:lpstr>
      <vt:lpstr>BOOSTER CLUB MINUTE</vt:lpstr>
      <vt:lpstr>Official Dress</vt:lpstr>
      <vt:lpstr>Make sure you are hooked to Klein FFA Remind for updated changes</vt:lpstr>
      <vt:lpstr>Pre-Sale Paperwork</vt:lpstr>
      <vt:lpstr>Goat Clipping Friday Feb 3rd</vt:lpstr>
      <vt:lpstr>Poultry Culling Sunday, Feb 4th</vt:lpstr>
      <vt:lpstr>Steer Clipping Sunday Feb 4th</vt:lpstr>
      <vt:lpstr>Lamb Clipping Monday Feb 5th</vt:lpstr>
      <vt:lpstr>Monday Feb. 5th     </vt:lpstr>
      <vt:lpstr>Tuesday Feb. 6th      </vt:lpstr>
      <vt:lpstr>Tuesday Feb. 6th cont.  </vt:lpstr>
      <vt:lpstr>Wednesday Feb. 7th      </vt:lpstr>
      <vt:lpstr>Thursday Feb. 8th      </vt:lpstr>
      <vt:lpstr>Friday Feb. 9th      </vt:lpstr>
      <vt:lpstr>Saturday Feb. 11th  </vt:lpstr>
      <vt:lpstr>Sunday Feb. 11th  </vt:lpstr>
      <vt:lpstr>Wednesday Feb. 21st   </vt:lpstr>
      <vt:lpstr>Friday March 1st  </vt:lpstr>
      <vt:lpstr>Herdsman Trophy</vt:lpstr>
      <vt:lpstr>Information Papers</vt:lpstr>
      <vt:lpstr>Thank you!  We look forward to an amazing show!</vt:lpstr>
    </vt:vector>
  </TitlesOfParts>
  <Company>KISD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Klein FFA Show Meeting</dc:title>
  <dc:creator>rbrummond</dc:creator>
  <cp:lastModifiedBy>Bill, Clayton</cp:lastModifiedBy>
  <cp:revision>60</cp:revision>
  <dcterms:created xsi:type="dcterms:W3CDTF">2014-01-29T18:28:35Z</dcterms:created>
  <dcterms:modified xsi:type="dcterms:W3CDTF">2024-01-23T22:08:41Z</dcterms:modified>
</cp:coreProperties>
</file>